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s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Na.16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Neno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/>
              <a:t>Mungu Alimwita Musa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 aliposikia sauti ya Mungu, aliona nini?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mzabibu mzuri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mawingu na radi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kichaka kinachoungua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bahari iliyogawanyika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kichaka kinachowaka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25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Gideoni na watu wake 300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Ya leo</a:t>
            </a:r>
            <a:r xmlns:a="http://schemas.openxmlformats.org/drawingml/2006/main">
              <a:rPr lang="s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/>
              <a:t>Malaika wa BWANA alipomtokea Gideoni, akasema, BWANA yu pamoja nawe, shujaa shujaa.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Waamuzi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Malaika wa BWANA akamtokea Gideoni na kumwambia, “Mungu yu pamoja nawe, shujaa shujaa. Mungu alimpa uhakikisho kupitia umande na ngozi.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Alipokuwa na uhakika kwamba Mungu alimwita, alibomoa Baali na madhabahu yake ambayo Waisraeli waliabudu.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alimwambia Gideoni achague mashujaa wa kuwashinda Wamidiani. Kulingana na maagizo ya Mungu, ni wanaume 300 tu waliochaguliwa.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alimpa mpango wa ajabu wa kuwashambulia. Mungu aliwaruhusu wawe na tarumbeta na mitungi tupu yenye mienge ndani.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Gideoni na watu wake 300 walitimiza mpango ambao Mungu aliwapa. Walishinda vita dhidi ya Wamidiani.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Gideoni na wanaume wake 300 walishinda vita dhidi ya Wamidiani wengi kwa kutii tu agizo la Mungu.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Siri ya kushinda maishani mwangu ni kumtii Mungu.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Yeye ndiye Mungu Mweza Yote anayeweza kushinda majeshi mengi ya adui akiwa na watu 300 pekee.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ipi ambayo haikutumiwa kwa Gideoni na watu wake 300 kuwashinda adui zao?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mitungi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mienge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tarumbeta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panga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BWANA alipoona ya kuwa amekwenda kutazama, Mungu akamwita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kutoka ndani ya msitu,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akasema, Mimi hapa.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Ya leo</a:t>
            </a:r>
            <a:r xmlns:a="http://schemas.openxmlformats.org/drawingml/2006/main">
              <a:rPr lang="s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/>
              <a:t>Malaika wa BWANA alipomtokea Gideoni, akasema, BWANA yu pamoja nawe, shujaa shujaa.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Waamuzi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26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/>
              <a:t>Samson, Shujaa Mwenye Nguvu.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Yule mwanamke akajifungua mtoto wa kiume na kumwita jina lake Samsoni. Akakua na BWANA akambariki,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Waamuzi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Kulikuwa na kiongozi aitwaye Samsoni kati ya viongozi wa Israeli. Alikuwa mtu wa kutengwa kwa Mungu tangu kuzaliwa.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alikuwa shujaa hodari sana. Kwa sababu ya Samsoni, Wafilisti na nchi nyingine zilizowakandamiza hazikuweza kuwakandamiza Waisraeli</a:t>
            </a:r>
            <a:r xmlns:a="http://schemas.openxmlformats.org/drawingml/2006/main">
              <a:rPr lang="s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tena.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Nguvu zake zilitoka kwa nywele zake. Lakini, nywele zake zilikuwa zimenyolewa kwa kudanganywa. Kwa hivyo, alipoteza nguvu zake.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alikamatwa na kuchekwa na adui. Alijuta kudanganywa kwa sababu ya kiburi.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alimwomba Mungu amtie nguvu tena mwishowe. Mungu alijibu maombi yake na kumpa nguvu hatimaye.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Samsoni alikuwa mtu aliyepewa neema ya pekee na wito kutoka kwa Mungu.</a:t>
            </a:r>
            <a:r xmlns:a="http://schemas.openxmlformats.org/drawingml/2006/main">
              <a:rPr lang="s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Lakini, kwa sababu ya kiburi chake,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aliwapoteza wote.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Sisi pia ni watoto wapendwa wa Mungu ambao tumepokea neema na utume wa Mungu.</a:t>
            </a:r>
            <a:r xmlns:a="http://schemas.openxmlformats.org/drawingml/2006/main">
              <a:rPr lang="s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hiyo, tunapaswa kunyenyekea mbele ya Neno la Mungu.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husikiliza na kujibu maombi yetu mazito na ya kweli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Hapana.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Neno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Majanga Kumi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Nguvu za Samsoni zilitoka wapi?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nywele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mkono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mguu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jicho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nywele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Yule mwanamke akajifungua mtoto wa kiume na kumwita jina lake Samsoni. Akakua na BWANA akambariki,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Waamuzi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27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/>
              <a:t>Ruthu, Mwanamke Mtukufu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Watu wako watakuwa watu wangu na Mungu wako Mungu wangu.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Ruthu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Mwanamke Myahudi, Naomi, alikuwa na wana wawili waliooa watu wa mataifa mengine. Lakini, wanawe wawili walikufa. Kwa hiyo, aliachwa na wakwe zake wawili wajane.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Naomi aliamua kurudi nyumbani kwake Yuda. Akawaambia wakwe zake wawili warudi nyumbani. Lakini, binti-mkwe wake wa pili hakurudi katika mji wake, bali alimfuata mama mkwe wake kuishi Yuda.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Ruthu alilazimika kuokota mabaki ya nafaka ili kuishi na Naomi, kwa kuwa hakuwa na mume wa kusimamia nyumba.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Ilitokea kwamba aliokota nafaka iliyobaki katika shamba la Boazi. Boazi alifikiri kwamba alikuwa mwanamke mwenye cheo na alimwoa Ruthu.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Boazi aliwapokea Ruthu na Naomi kama familia na wakaishi maisha yenye furaha. Wakati ujao, Mfalme Daudi na Yesu walitoka katika ukoo wa Boazi na Ruthu.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/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Ruthu alikuwa mtu wa mataifa. Alikuwa mwanamke mzuri na mkweli na alimhudumia mama mkwe wake vyema.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 hiyo, alibarikiwa.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Pia tunapaswa kuwasaidia majirani zetu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kumwabudu Mungu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 moyo mwema na wa dhati.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Wamisri watajua kwamba mimi ndimi Yehova nitakaponyoosha mkono wangu dhidi ya Misri na kuwatoa Waisraeli kutoka humo.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haangalii sura ya nje bali anatazama moyo.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 nini Naomi alirudi nyumbani kutoka Moabu hadi Yuda?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aliugua..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mumewe alikufa..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wanawe wawili walikufa..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alitaka kukutana na familia yake..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kwa sababu wanawe wawili walikufa..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Watu wako watakuwa watu wangu na Mungu wako Mungu wangu.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Ruthu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28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Sala ya Hana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yule mvulana Samweli akazidi kukua kimo na kupendwa na BWANA na wanadamu.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hakuwa na mwana. Kwa hiyo, alihuzunika sana hivi kwamba alisali kwa Mungu. "Ee Mungu Baba, ukinipa mwana, nitampa kwa ajili yako siku zote za maisha yake."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alikumbuka maombi yake na akampa Hana mtoto wa kiume aliyeitwa Samweli.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alimpa mwanawe kumwabudu Mungu katika hekalu kama alivyoomba hapo awali.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Samweli aliishi hekaluni akimuabudu Mungu. Alipata neema nyingi kutoka kwa wanadamu na Mungu.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Samweli mdogo alikua vizuri na kuwa mvulana mdogo. Kisha, baadaye, akawa nabii aliyesikiliza sauti ya Mungu.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alimwambia Farao, mfalme wa Misri, agizo la Mungu. “Hili ndilo asemalo BWANA, Waruhusu watu wangu waende zao, ili wapate kuniabudu.”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alisikiliza maombi yote ya Hana, akamkumbuka na akajibu kikamilifu.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Mungu anasikiliza maombi yetu yote.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hiyo, ni lazima tuombe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 umakini na uaminifu.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alisikiliza maombi yetu na akajibu kwa uaminifu.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Ya leo</a:t>
            </a:r>
            <a:r xmlns:a="http://schemas.openxmlformats.org/drawingml/2006/main">
              <a:rPr lang="s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 nini Hana alikuwa na huzuni sana?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ya maumivu ya tumbo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ya kutokuwa na pesa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ya kutokuwa na mwana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sababu alikuwa na sura mbaya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kwa sababu ya kutokuwa na mwana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yule mvulana Samweli akazidi kukua kimo na kupendwa na BWANA na wanadamu.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Hapana.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Mfalme Sauli, Mfalme wa Kwanza wa Israeli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BWANA akajibu, Sikilizeni, mkawape mfalme. Ndipo Samweli akawaambia watu wa Israeli, Rudini kila mtu mjini kwake.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"Tunahitaji mfalme!" Watu wa Israeli waliomba kumpa Samweli mfalme kwa ajili yao.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“Nitawapa mfalme kama walivyoomba.” Mungu akamjibu Samweli.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alimtuma Sauli kwa Samweli. Mungu alimruhusu Samweli amwage mafuta juu ya kichwa chake ili awe mfalme wa Israeli.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"Huyu ndiye kiongozi wetu, Sauli." Samweli aliwajulisha Waisraeli kwamba Mungu alimchagua Sauli kuwa kiongozi wa Israeli.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"Hapana! Mungu ni nani? mimi ni mungu” Farao alikataa kwa nguvu 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Mwanzoni, Sauli aliwaongoza Waisraeli vyema kwa kutii mapenzi ya Mungu kwa uaminifu. Hata hivyo, akawa mfalme mbaya ambaye alisaliti mapenzi ya Mungu kwa sababu ya kiburi na kiburi chake.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Mwanzoni Sauli alikuwa mnyenyekevu.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Walakini, baada ya kuwa mfalme,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hakutii mapenzi ya Mungu tena.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Akawa mwenye kiburi na uchoyo.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Unapaswa kuwa mnyenyekevu daima wakati Baba yako Mungu anapokuinua.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anawapenda wanyenyekevu,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bali huwakataa wenye kiburi.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waliuliza nini kwa Samweli?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chakula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mfalme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Neno la Mungu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mfalme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BWANA akajibu, Sikilizeni, mkawape mfalme. Ndipo Samweli akawaambia watu wa Israeli, Rudini kila mtu mjini kwake.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Hapana.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/>
              <a:t>Kijana, Daudi Aliyemuua Goliathi</a:t>
            </a:r>
            <a:r xmlns:a="http://schemas.openxmlformats.org/drawingml/2006/main">
              <a:rPr lang="sw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Daudi akamwambia yule Mfilisti, Wewe unanijia mimi na upanga, na fumo, na mkuki, bali mimi nakujia wewe kwa jina la BWANA wa majeshi, Mungu wa majeshi ya Israeli uliowatukana.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Kulikuwa na askari jitu aitwaye Goliathi katika kambi ya Wafilisti. Alilitukana jina la Mungu kwa kuanzisha vita.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Hakuna aliyethubutu kupigana naye kwa sababu ya kumtisha.</a:t>
            </a:r>
          </a:p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Wakati huo, kijana, Daudi akamwambia mfalme Sauli, Nitakwenda kupigana naye.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'Naweza kumshinda ikiwa Mungu yuko pamoja nami.'</a:t>
            </a:r>
          </a:p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Daudi alimwendea Goliathi akiwa na mawe matano laini.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aliomba kwa Mungu. “Bwana, tafadhali nijulishe utakachofanya kuanzia sasa na kuendelea.”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Daudi akamwambia Goliathi aliyekuja juu yake na upanga na mkuki. “Ninapigana nanyi kwa jina la Yehova Mungu!”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Daudi akatupa jiwe na kumpiga Goliathi kwenye paji la uso wake.</a:t>
            </a:r>
          </a:p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Daudi alipata ushindi juu ya vita hivi kwa msaada wa Mungu.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Wanajeshi wa Israeli waliogopa</a:t>
            </a:r>
            <a:r xmlns:a="http://schemas.openxmlformats.org/drawingml/2006/main">
              <a:rPr lang="s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 jitu Goliathi. Walimwogopa.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Hata hivyo, Daudi, aliyeamini ulinzi wa Mungu, alipigana naye kwa ujasiri na kumshinda.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Tunapaswa kuamini kwamba Mungu anatulinda sikuzote. Tunaweza kuwa na ujasiri kupitia imani kwamba Mungu atatulinda katika hali yoyote.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Ujasiri unaotokana na imani katika Mungu unaweza kushinda woga wowote.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huwapa ushindi wale wanaompigania.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/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kitu gani ambacho Daudi alimrushia Goliathi?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upanga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mkuki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jiwe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Daudi akamwambia yule Mfilisti, Wewe unanijia mimi na upanga, na fumo, na mkuki, bali mimi nakujia wewe kwa jina la BWANA wa majeshi, Mungu wa majeshi ya Israeli uliowatukana.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Samweli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alileta maafa kumi juu ya nchi yote ya Misri. Watu wa Misri na Farao wamejua ni nani aliye Mungu halisi.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“Musa, tokeni Misri pamoja na Waisraeli wenu wote sasa hivi.” Farao hakuwa na budi ila kuwaacha waende zao.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Farao alifikiri kwamba yeye ndiye mwenye nguvu zaidi kwa kumpuuza Mungu.</a:t>
            </a:r>
            <a:r xmlns:a="http://schemas.openxmlformats.org/drawingml/2006/main">
              <a:rPr lang="s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 hivyo, ilibidi awe chini ya majanga makubwa.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Tunapaswa kukiri kwamba Mungu ndiye Mwenyezi na sio sisi.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BWANA alipoona ya kuwa amekwenda kutazama, Mungu akamwita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kutoka ndani ya msitu,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"Musa! Musa!" Musa akasema, Mimi hapa.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ni tofauti sanamu za umbo au miungu mingine ya uwongo.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yu hai na anafanya kazi kwa uweza wake mkuu.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Je, Mungu alishusha majanga mangapi juu ya Misri?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kumi na mbili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kumi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Wamisri watajua kwamba mimi ndimi Yehova nitakaponyoosha mkono wangu dhidi ya Misri na kuwatoa Waisraeli kutoka humo.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HAPANA. 18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Nguzo ya Wingu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4400"/>
              <a:t>na Nguzo ya Moto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Mchana BWANA akawatangulia katika nguzo ya wingu ili kuwaongoza njiani na usiku ndani ya nguzo ya moto ili kuwaangazia, ili waweze kusafiri mchana au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waliishi Misri kwa miaka 430. Waliondoka Misri kwa ajili ya kurejea nchi ya ahadi-Kanaani-mwisho wa ile miaka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"Tunawezaje kupata njia sahihi?", "Itakuwaje ikiwa tutakutana na watu wabaya njiani?" Walihangaika 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Wakati huo, Mungu aliwaonyesha uthibitisho kwamba alikuwa akiwaongoza. Ilikuwa nguzo ya wingu.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Usiku, ikawa nguzo ya moto. Namna hii, Mungu aliwaongoza usiku na mchana.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“Hatuogopi, kwa maana Mungu yu pamoja nasi!” Waisraeli walimshukuru Mungu kwa kuwaongoza kwa nguzo ya wingu na nguzo ya moto.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Siku moja, Musa alipomwona Mmisri akimpiga Mwisraeli, alikasirika, akashikamana na watu wake na kumuua Mmisri huyo.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Ya leo</a:t>
            </a:r>
            <a:r xmlns:a="http://schemas.openxmlformats.org/drawingml/2006/main">
              <a:rPr lang="s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wengi walipovuka jangwa hatari, Mungu aliwaonyesha uthibitisho kwamba aliwaongoza na kuwalinda kwa nguzo ya wingu na nguzo ya moto.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Sasa, Mungu yu pamoja nami na anilinde. Tumshukuru Mungu.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yu pamoja nasi siku zote.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anatulinda usiku na mchana.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walipoondoka Misri, Mungu aliwaongoza kwa nini?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nguzo ya wingu na nguzo ya moto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ndege na samaki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 na mwezi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mbwa na paka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nguzo ya wingu na nguzo ya moto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Mchana BWANA akawatangulia katika nguzo ya wingu ili kuwaongoza njiani na usiku ndani ya nguzo ya moto ili kuwaangazia, ili waweze kusafiri mchana au usiku.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19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Waisraeli wakipitia bahari iliyogawanyika kwenye nchi kavu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Kisha Musa akanyoosha mkono wake juu ya bahari, na usiku wote huo BWANA akairudisha bahari nyuma kwa upepo mkali wa mashariki na kuigeuza kuwa nchi kavu. Maji yakagawanyika,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na Waisraeli walikutana na Bahari ya Shamu wakiwa njiani kuelekea Kanaani.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Mmisri aliwafukuza Waisraeli ili kuwakamata tena.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Kisha, jambo la ajabu likatukia! Mungu aliiruhusu Bahari ya Shamu kugawanyika na Waisraeli wavuke kwenye nchi kavu.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Wanajeshi wa Misri waliwafukuza, lakini bahari ilirudi nyuma tena, askari wote wa Misri walifurika baharini. Hakuna hata mmoja wao aliyenusurika.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Farao aliposikia hayo, Musa alimwogopa, akakimbia kutoka katika Ikulu ya Misri na kwenda kuishi katika jangwa la Midiani.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Tunamshukuru Mungu kwa kutuokoa! Waisraeli wote waliimba nyimbo za shangwe kwa furaha kubwa.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aliwaokoa Waisraeli kutoka katika hali yao ya kukata tamaa.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Mimi pia nilikuwa katika hali ya kufa kwa sababu ya dhambi, lakini Mungu alimtuma Yesu ili kuniokoa!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aliniokoa na kifo cha milele!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Ee Mungu Baba, asante sana!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 yupo?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ni mwokozi wetu anayewaokoa watu wake kwa njia ya ajabu.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walivukaje Bahari Nyekundu?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aliwatumia meli kubwa.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aliwaacha watembee juu ya maji ya bahari.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aligawanya Bahari ya Shamu na kuwaacha watembee mbele</a:t>
            </a:r>
          </a:p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ardhi kavu.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aliwaruhusu kuruka juu ya bahari.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Mungu aligawanya Bahari ya Shamu na kuwaacha watembee mbele</a:t>
            </a:r>
          </a:p>
          <a:p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ardhi kavu.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Kisha Musa akanyoosha mkono wake juu ya bahari, na usiku wote huo BWANA akairudisha bahari nyuma kwa upepo mkali wa mashariki na kuigeuza kuwa nchi kavu. Maji yakagawanyika,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20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/>
              <a:t>Mungu Aliyeshusha Nyama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"Nimesikia manung'uniko ya Waisraeli. Waambie, 'Wakati wa jioni mtakula nyama, na asubuhi mtashiba mkate; nanyi mtajua ya kuwa mimi ndimi BWANA, Mungu wenu.'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hawakuwa na chakula chochote jangwani. Kisha wakamnung'unikia Musa na Mungu.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Kisha Bwana akamwambia Musa. "Nitashusha chakula kutoka mbinguni kwa ajili yako."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Asubuhi, flakes nyembamba kama baridi zilionekana kwenye sakafu ya jangwa.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aliishi kama mchungaji kwa miaka 40 na mwishowe akawa na umri wa miaka 80.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Wakati wa jioni kware walikuja juu yao na kuanguka chini na kufunika kambi. Wakavikusanya, wakavipika na kuvila. Hawakufa njaa hata jangwani.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"Asante Mungu!" Musa na Waisraeli walishangazwa na nguvu kuu za Mungu.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aliwapa watu wake chakula cha kila siku kwa njia ya ajabu na nguvu zake kuu hata jangwani ambapo hawakuweza kupata chochote.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Tunaamini kwamba Mungu atatuandalia mahitaji yetu kwa njia yake ya ajabu kwa uaminifu.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 yupo?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Yeye ni Mungu wa ajabu ambaye anajua mahitaji yetu mapema na kuyapa njia yake ya ajabu.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aliwapa nini watu wake wenye njaa?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na Kware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Mkate na Maziwa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Nyama na Maji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Wali na Supu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Manna na Kware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"Nimesikia manung'uniko ya Waisraeli. Waambie, 'Wakati wa jioni mtakula nyama, na asubuhi mtashiba mkate; nanyi mtajua ya kuwa mimi ndimi BWANA, Mungu wenu.'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Hapana.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/>
              <a:t>Amri Kumi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alikuwa huko pamoja na BWANA siku arobaini mchana na usiku bila kula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mkate au maji ya kunywa. Naye akaandika juu ya hizo mbao maneno ya agano, yaani, zile amri kumi.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Watu wa Israeli walifika kwenye Mlima Horebu (Mlima Sinai). Utukufu wa Bwana Mungu ulikuwa umejaa juu ya Mlima Sinai (Mlima Horebu).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akamwambia Musa, “Njoo uje kwangu mlimani. Musa alipanda juu ya mlima wa Mungu.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Siku moja, Mungu alimwita ndani ya kichaka kilichokuwa kinawaka moto na kumwambia. “Ninakutuma kwa Farao ili kuwaokoa watu wangu Waisraeli kutoka Misri.”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Bwana Mungu akakutana katika mlima Horebu.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alimpa Musa mbao za mawe. Mungu aliandika sheria na amri juu yake kwa Waisraeli kuzishika-Amri Kumi.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"Asante, Bwana, kwa kutupa sheria."</a:t>
            </a:r>
          </a:p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aliwaza, “Nitaokoa na kufundisha Amri hizi Kumi za thamani.”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Amri Kumi ni kanuni za thamani ambazo Mungu ametoa kwa ajili ya maisha yetu.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Tunapotii sheria za Mungu, Mungu atapendezwa na maisha yetu.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ametupa sheria na amri kumi.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alijijulisha kwetu kupitia sheria hizi na amri.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Je, Mungu aliandika wapi Amri Kumi?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Kompyuta kibao ya mbao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Tope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kibao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Karatasi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Kompyuta kibao ya mawe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Kompyuta kibao ya mawe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Musa alikuwa huko pamoja na BWANA siku arobaini mchana na usiku bila kula</a:t>
            </a: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mkate au maji ya kunywa. Naye akaandika juu ya hizo mbao maneno ya agano, yaani, zile amri kumi.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22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Ndama wa Dhahabu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Alichukua kile walichomkabidhi na kukifanya kuwa sanamu ya kutupwa kwa sura</a:t>
            </a:r>
          </a:p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ya ndama, akiitengeneza kwa chombo. Ndipo wakasema, Hii ndiyo miungu yako, Ee Israeli, iliyokupandisha kutoka Misri.</a:t>
            </a:r>
          </a:p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aliposhuka Mlimani kwa muda mrefu sana, walijisikia wasiwasi. "Tunamhitaji mungu wetu atuongoze badala ya Musa."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Musa alirudi Misri kuwaokoa watu wake Waisraeli wakiwa wameshika fimbo ambayo Mungu alimpa.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 hiyo, walitengeneza ndama ya dhahabu na kuiabudu kama mungu wao wa kuwaongoza.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aliyekuwa anashuka na zile Amri Kumi alikasirika sana.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akawakasirikia sana. “Nitawaangamiza. Kisha nitakufanya wewe kuwa taifa kubwa.”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Lakini, Musa alimwomba Mungu awasamehe kwa uzito. Mungu alisikia maombi ya Musa na kuwasamehe.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Ya leo</a:t>
            </a:r>
            <a:r xmlns:a="http://schemas.openxmlformats.org/drawingml/2006/main">
              <a:rPr lang="sw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anachochukia zaidi ni kuabudu miungu mingine badala yake.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Usijifanyie sanamu yoyote kwa gharama yoyote.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Hata iweje, usivisujudie na kuviabudu.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rgbClr val="FF0000"/>
                </a:solidFill>
              </a:rPr>
              <a:t>Mungu?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anachukia sana kuabudu masanamu zaidi badala ya Yeye.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walitengeneza sanamu gani kwa ajili ya kutenda dhambi?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Dhahabu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Ndama wa Dhahabu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Ndama wa Fedha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Fedha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Ndama wa Dhahabu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Alichukua kile walichomkabidhi na kukifanya kuwa sanamu ya kutupwa kwa sura</a:t>
            </a:r>
          </a:p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ya ndama, akiitengeneza kwa chombo. Ndipo wakasema, Hii ndiyo miungu yako, Ee Israeli, iliyokupandisha kutoka Misri.</a:t>
            </a:r>
          </a:p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Kutoka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23 Neno la 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Nyumba ya Mungu (Maskani) Jangwani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Siku ile hema ya kukutania, Hema la Ushuhuda, iliposimamishwa, wingu likaifunika. Tangu jioni mpaka asubuhi lile wingu juu ya hema lilionekana kama moto.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Nambari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alimwita Musa kuwa kiongozi wa Waisraeli alipokuwa na umri wa miaka 80.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Mpango wa Mungu ni tofauti na wetu, lakini mpango wake daima ni mkamilifu.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Tunapaswa kuamini kwamba mpango wa Mungu ni mkamilifu na inatupasa kumtegemea Yeye.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alimwambia Musa atengeneze Hema - Nyumba ya Mungu.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aliambia kila kitu kuhusu hema - sura yake na mambo yote ambayo yanapaswa kutayarishwa kwa ajili yake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Mungu aliwajulisha jinsi ya kutumia kila makala wanapomwabudu Mungu katika 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Musa na Waisraeli walitengeneza Hema la kukutania - Nyumba ya Mungu - kulingana na maagizo ya Mungu.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Siku ile maskani iliposimamishwa, wingu lililoonyesha utukufu wa Mungu liliifunika. Hema la kukutania lilikuwa ishara kwamba Mungu alikuwa pamoja na Waisraeli.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aliwaruhusu Waisraeli wafanye hema - nyumba ya Mungu, na kuwafanya waishi na maskani kama kitovu chao.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Tunapaswa kuishi na Mungu kama kitovu cha akili na maisha yetu.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rgbClr val="FF0000"/>
                </a:solidFill>
              </a:rPr>
              <a:t>Mungu?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anaishi nasi, anatembea nasi, hutuongoza, na kuzungumza nasi.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aliwaruhusu Waisraeli wafanye nini?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Ndama wa Dhahabu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Amri Kumi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Hema-Nyumba ya Mungu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Hema-Nyumba ya Mungu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bg1">
                    <a:lumMod val="50000"/>
                  </a:schemeClr>
                </a:solidFill>
              </a:rPr>
              <a:t>Siku ile hema ya kukutania, Hema la Ushuhuda, iliposimamishwa, wingu likaifunika. Tangu jioni mpaka asubuhi lile wingu juu ya hema lilionekana kama moto.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Nambari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Nambari 24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neno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ya</a:t>
            </a:r>
            <a:r xmlns:a="http://schemas.openxmlformats.org/drawingml/2006/main">
              <a:rPr lang="sw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Mungu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400"/>
              <a:t>Yeriko iliyoanguka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sw" altLang="ko-KR" sz="3200"/>
              <a:t>Mungu yupo?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hutuongoza kwa mipango yake kamilifu. Hakuna makosa katika mipango ya Mungu.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Mara ya saba kuzunguka, makuhani walipopiga tarumbeta, Yoshua akawaamuru watu, akisema, Pigeni kelele, kwa kuwa BWANA amewapa ninyi mji huu;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Yoshua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walitaka kuingia katika nchi ya ahadi. Lakini Yeriko, ambayo ilikuwa ngome kubwa, iliziba njia yao.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Mungu alimwambia Yoshua, ambaye alikuwa kiongozi wao, jinsi ya kuharibu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Watu wa Israeli walizunguka ukuta wa Yeriko kwa muda wa siku saba kulingana na maagizo ya Mungu.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Walipokuwa wakizunguka ukuta kwa siku sita, kila siku kwa wakati mmoja, Yeriko haikusogea hata inchi moja.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Siku ya saba, waliizunguka kwa mara saba. Wakati wa saba kuzunguka, walipiga kelele kubwa, ukuta ukaanguka.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Somo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hawakuweza kuharibu Yeriko kwa nguvu zao wenyewe. Lakini Mungu aliharibu Yeriko kwa nguvu zake mwenyewe kwa ajili yao.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Waisraeli wamepata ushindi kwa kumtii Mungu.</a:t>
            </a: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Hebu tuishi maisha yetu kwa kumtii Mungu.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s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Tumshukuru Mungu kwa kutuwezesha kushinda!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3200"/>
              <a:t>Mungu?</a:t>
            </a:r>
            <a:r xmlns:a="http://schemas.openxmlformats.org/drawingml/2006/main">
              <a:rPr lang="s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rgbClr val="C00000"/>
                </a:solidFill>
              </a:rPr>
              <a:t>Mungu..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Mungu huwapa watu wake ushindi kupitia Nguvu zake kuu.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Yeye ni Mungu wa Ushindi!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Maswali ya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Je, Mungu aliamuru nini kwa Yoshua kuharibu Yeriko?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Tupa mawe huko Yeriko kwa siku saba.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Omba kwa siku saba kwa ajili ya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Imbeni sifa kwa siku saba kwa ajili ya Yeriko.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Zungusha ukuta wa Yeriko kwa muda wa siku saba na saa</a:t>
            </a:r>
          </a:p>
          <a:p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siku ya mwisho toa sauti kuu.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Zungusha ukuta wa Yeriko kwa muda wa siku saba na saa</a:t>
            </a:r>
          </a:p>
          <a:p>
            <a:r xmlns:a="http://schemas.openxmlformats.org/drawingml/2006/main">
              <a:rPr lang="sw" altLang="ko-KR" sz="2800">
                <a:solidFill>
                  <a:srgbClr val="FF0000"/>
                </a:solidFill>
              </a:rPr>
              <a:t>siku ya mwisho toa sauti kuu.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sw" altLang="ko-KR" sz="4000">
                <a:solidFill>
                  <a:srgbClr val="FF0000"/>
                </a:solidFill>
              </a:rPr>
              <a:t>Neno la Leo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s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Mara ya saba kuzunguka, makuhani walipopiga tarumbeta, Yoshua akawaamuru watu, akisema, Pigeni kelele, kwa kuwa BWANA amewapa ninyi mji huu;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Yoshua</a:t>
            </a:r>
            <a:r xmlns:a="http://schemas.openxmlformats.org/drawingml/2006/main">
              <a:rPr lang="s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